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68" r:id="rId2"/>
    <p:sldId id="267" r:id="rId3"/>
    <p:sldId id="257" r:id="rId4"/>
    <p:sldId id="258" r:id="rId5"/>
    <p:sldId id="259" r:id="rId6"/>
    <p:sldId id="270" r:id="rId7"/>
    <p:sldId id="274" r:id="rId8"/>
    <p:sldId id="271" r:id="rId9"/>
    <p:sldId id="262" r:id="rId10"/>
    <p:sldId id="272" r:id="rId11"/>
    <p:sldId id="273" r:id="rId12"/>
    <p:sldId id="275" r:id="rId13"/>
    <p:sldId id="276" r:id="rId14"/>
    <p:sldId id="263" r:id="rId15"/>
    <p:sldId id="261" r:id="rId16"/>
    <p:sldId id="260" r:id="rId17"/>
    <p:sldId id="266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72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4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264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50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0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22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27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693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131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876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1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095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193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597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89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4D4A46-7267-4510-B7A1-98C7AEA29D4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590314B-ED5A-4D71-BAA6-EA6B4A31E0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2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App for the Disabled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5376"/>
            <a:ext cx="10515600" cy="4311587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/>
              <a:t>Name</a:t>
            </a:r>
          </a:p>
          <a:p>
            <a:pPr marL="0" indent="0" algn="ctr">
              <a:buNone/>
            </a:pPr>
            <a:r>
              <a:rPr lang="en-US" sz="4000" dirty="0" smtClean="0"/>
              <a:t>Institution Affiliation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8798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is a presentation of a project for developing a mobile app for disabled.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have the features of reporting the status of pathways and helping the individuals in their navigations.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competitors for the app will include the Google Map and AXS Map.</a:t>
            </a:r>
          </a:p>
        </p:txBody>
      </p:sp>
    </p:spTree>
    <p:extLst>
      <p:ext uri="{BB962C8B-B14F-4D97-AF65-F5344CB8AC3E}">
        <p14:creationId xmlns:p14="http://schemas.microsoft.com/office/powerpoint/2010/main" val="316447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assistance for mobility that is available for disabled people is scanty.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available assistance is static and cannot be modified to suit individual needs and environmental changes (Poon, 2016)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lot of challenges are experienced by the disabled people due to changing environments.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example is blooming constructions and frequent obstruction of pathways, which hinder their mobility.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navigation apps have not filled this gap.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24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the App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new App known as NavigationApp V.1 will be helpful to the disabled people.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app will help the individuals in navigating subways even when they will be obstructed.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integrate a feature of Reporting, which will help the users in identifying obstructions on their intended pathways. 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facilitate in helping the disabled people in either navigating obstructed pathways or using other alternative routes.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2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Evidence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population of people living with disability in US has to 12.6% in 2015 from 11.9 % in 2010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Disability, 2016).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2015, only 34.9% of the people with disability aged between 18-64 was employed, leaving 76.0 % being unemployed.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21.2% of the disabled people within the working class live poverty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(Institute of Disability, 2016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103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App Description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be downloadable into the smartphones of the users.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include navigation features that will report the status of the path before the users starts the journey.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include the feature of navigation through obstructed pathways.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have the features of locating the position of the users relative to landmarks such as buildings and their homes.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75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Target Market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targets the market of the disabled.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market comprises of the people who use wheel chairs but are visually capable.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expected that this market will be economically viable to sustain the business operations of the App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navigation App will solve their mobility challenges through giving them directions.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906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 Description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not need the users to be connected to the internet, since it will be accessible as an application from the phone.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expected that the App will be upgraded frequently to give the users an improved experience.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users are expected to have smartphones to access the App.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353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competitor for the app will be Google Map.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competitor has not filled the gap of reporting obstruction on pathway.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gap will be an advantage to NavigationApp V.1.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Competition is also expected from other similar apps such as AXS Map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ChiSafePath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which are already in the market (Poon, 2016).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feature of Customization for this app is expected counter the stiff competition.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6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Navigation (source: Google)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5813" y="2558145"/>
            <a:ext cx="3560373" cy="33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5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 Navigation (source : Google)</a:t>
            </a:r>
            <a:endParaRPr lang="en-US" dirty="0"/>
          </a:p>
        </p:txBody>
      </p:sp>
      <p:pic>
        <p:nvPicPr>
          <p:cNvPr id="1026" name="Picture 2" descr="Image result for images for navigation Ap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792" y="2670048"/>
            <a:ext cx="3828288" cy="299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434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App Development Team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and management of the App will need different professionals.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project will include a project manager, who will provide oversight to the entire team.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team of six software developers will be involved in developing and testing the App.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marketing team, comprising of four professionals will be required in marketing the App.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467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Enumeration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project manager will be employed on a permanent contract.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estimated that the App will be ready in the market in five months.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software developers will therefore be employed on a five months contract, each receiving a salary of 10,000 dollars.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marketing team will be employed on permanent basis, with each member receiving a basic salary of 6,000 dollars.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914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Benefit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customers will benefit from the advantage of navigating through obstructed pathways.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app will give a benefit of reporting the status of pathways to the customers before they leave their homes.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will benefit from the feature of customization of the app to suit their needs.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advantage that the app will provide is its compatibility with Android and OS of many mobile phones.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9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Cyber attack is the major expected risk.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trends in cyber crime affect the development of apps which is a major risk to data and systems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Dayhouse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2010).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of the app may experience the risk of sudden growth in requirements of the project.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risk of breaking down the specification may be experienced during the process of integrating and coding information.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38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implementation of the project will involve a pilot test to identify deviations that will need to be readdressed. 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status of business in developing the app will be a limited liability company.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status will be chosen since it is ideal in incorporate other actors such as financiers.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financing of the project is expected to made by NGOs that work with People Living With Disabilities (PLWD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of a similar app would involve a collaboration between actors such as mobile phone operators.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this project will not involve this collaboration because it might be extremely expensive.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will instead involve developing an app that is compatible with android and OS.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the common systems which are mostly used in mobile phones.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Poon, L. (2016) How Apps Can Help People with Disabilities Navigate Cities.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Dayhouse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 (2010). The Growing Security Threat for Mobile App.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Disability (2016). 2016 Disability Annual Report. University of New Hampshire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9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207</TotalTime>
  <Words>1021</Words>
  <Application>Microsoft Office PowerPoint</Application>
  <PresentationFormat>Widescreen</PresentationFormat>
  <Paragraphs>80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Garamond</vt:lpstr>
      <vt:lpstr>Times New Roman</vt:lpstr>
      <vt:lpstr>Organic</vt:lpstr>
      <vt:lpstr>An App for the Disabled</vt:lpstr>
      <vt:lpstr>Executive Summary</vt:lpstr>
      <vt:lpstr>Problem Statement</vt:lpstr>
      <vt:lpstr>Importance of the App</vt:lpstr>
      <vt:lpstr>Evidence</vt:lpstr>
      <vt:lpstr>App Description</vt:lpstr>
      <vt:lpstr>Target Market</vt:lpstr>
      <vt:lpstr>App Description</vt:lpstr>
      <vt:lpstr>Competition </vt:lpstr>
      <vt:lpstr>Navigation (source: Google)</vt:lpstr>
      <vt:lpstr>App Navigation (source : Google)</vt:lpstr>
      <vt:lpstr>App Development Team</vt:lpstr>
      <vt:lpstr>Enumeration</vt:lpstr>
      <vt:lpstr>Customer Benefit</vt:lpstr>
      <vt:lpstr>Risks </vt:lpstr>
      <vt:lpstr>Implementation </vt:lpstr>
      <vt:lpstr>Conclusion 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 Positioning</dc:title>
  <dc:creator>KARIS JOSPHAT</dc:creator>
  <cp:lastModifiedBy>Windows User</cp:lastModifiedBy>
  <cp:revision>22</cp:revision>
  <dcterms:created xsi:type="dcterms:W3CDTF">2018-03-31T11:03:36Z</dcterms:created>
  <dcterms:modified xsi:type="dcterms:W3CDTF">2018-04-12T09:50:47Z</dcterms:modified>
</cp:coreProperties>
</file>